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91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13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65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9815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72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974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96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490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7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0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34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94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99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06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6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26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04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9800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EBFF1-86A2-897E-28BF-BF9AF47E5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2977" y="403082"/>
            <a:ext cx="9144000" cy="995073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Μα</a:t>
            </a:r>
            <a:r>
              <a:rPr lang="en-GB" sz="2800" dirty="0" err="1"/>
              <a:t>θημ</a:t>
            </a:r>
            <a:r>
              <a:rPr lang="en-GB" sz="2800" dirty="0"/>
              <a:t>α</a:t>
            </a:r>
            <a:r>
              <a:rPr lang="en-GB" sz="2800" dirty="0" err="1"/>
              <a:t>τικό</a:t>
            </a:r>
            <a:r>
              <a:rPr lang="en-GB" sz="2800" dirty="0"/>
              <a:t> π</a:t>
            </a:r>
            <a:r>
              <a:rPr lang="en-GB" sz="2800" dirty="0" err="1"/>
              <a:t>ρό</a:t>
            </a:r>
            <a:r>
              <a:rPr lang="en-GB" sz="2800" dirty="0"/>
              <a:t>β</a:t>
            </a:r>
            <a:r>
              <a:rPr lang="en-GB" sz="2800" dirty="0" err="1"/>
              <a:t>λημ</a:t>
            </a:r>
            <a:r>
              <a:rPr lang="en-GB" sz="2800" dirty="0"/>
              <a:t>α: Η Απ</a:t>
            </a:r>
            <a:r>
              <a:rPr lang="en-GB" sz="2800" dirty="0" err="1"/>
              <a:t>οδάσωση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ΠΑΠΑΘΑΝΑΣΙΟΥ ΡΑΦΑΗΛ </a:t>
            </a:r>
            <a:br>
              <a:rPr lang="en-GB" sz="2000" dirty="0"/>
            </a:b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54527-C56B-5AD0-1524-8499F18F5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023" y="1239981"/>
            <a:ext cx="9144000" cy="4839709"/>
          </a:xfrm>
        </p:spPr>
        <p:txBody>
          <a:bodyPr>
            <a:normAutofit/>
          </a:bodyPr>
          <a:lstStyle/>
          <a:p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άνθρω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κό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δέντρ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εδώ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χιλιετίες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Πόσο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δάσος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έχει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χάσει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ο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κόσμος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Πότε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στην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ιστορί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χάσ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Διαβ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άσ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παρα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κάτω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κείμενο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εριοδικό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ρχίσ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να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κάνετε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σχετική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έρευν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ανα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φορικά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οσοστό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οδάσωσης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τα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τελευτ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αία 30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χρόνι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α.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Μετά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έρ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έρευν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ας, κατα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λήξ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σχετικό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ακα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δεδομένων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(απ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οκρύ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τετ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2020). Ο π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ίν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ακας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δίνετ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εκ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τομμύρι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εκτάρι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α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νά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χρονολογί</a:t>
            </a:r>
            <a:r>
              <a:rPr lang="en-GB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DCFEA1-A5D5-3852-3DDF-ABC7FD11E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023" y="3160567"/>
            <a:ext cx="4805795" cy="369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400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17B0B-95E6-0C19-628C-FC3512A0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64911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err="1"/>
              <a:t>Οι</a:t>
            </a:r>
            <a:r>
              <a:rPr lang="en-GB" sz="3200" b="1" dirty="0"/>
              <a:t> </a:t>
            </a:r>
            <a:r>
              <a:rPr lang="en-GB" sz="3200" b="1" dirty="0" err="1"/>
              <a:t>ερωτήσεις</a:t>
            </a:r>
            <a:r>
              <a:rPr lang="en-GB" sz="3200" b="1" dirty="0"/>
              <a:t> </a:t>
            </a:r>
            <a:r>
              <a:rPr lang="en-GB" sz="3200" b="1" dirty="0" err="1"/>
              <a:t>του</a:t>
            </a:r>
            <a:r>
              <a:rPr lang="en-GB" sz="3200" b="1" dirty="0"/>
              <a:t> π</a:t>
            </a:r>
            <a:r>
              <a:rPr lang="en-GB" sz="3200" b="1" dirty="0" err="1"/>
              <a:t>ρο</a:t>
            </a:r>
            <a:r>
              <a:rPr lang="en-GB" sz="3200" b="1" dirty="0"/>
              <a:t>β</a:t>
            </a:r>
            <a:r>
              <a:rPr lang="en-GB" sz="3200" b="1" dirty="0" err="1"/>
              <a:t>λήμ</a:t>
            </a:r>
            <a:r>
              <a:rPr lang="en-GB" sz="3200" b="1" dirty="0"/>
              <a:t>α</a:t>
            </a:r>
            <a:r>
              <a:rPr lang="en-GB" sz="3200" b="1" dirty="0" err="1"/>
              <a:t>τος</a:t>
            </a:r>
            <a:r>
              <a:rPr lang="en-GB" sz="3200" b="1" dirty="0"/>
              <a:t> 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AA910-032F-6797-90C4-7D7ACC33C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6000"/>
            <a:ext cx="10515600" cy="584200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Να κατα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σκευ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ορθογώνιο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σύστημ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συντετ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γμένων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όπ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οριζόντιο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άξον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θα β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ρίσκετ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η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χρονολογί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και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κατα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κόρυφο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θα β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ρίσκετ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η απ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μονάδ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μέτρησης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εκ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ατ. </a:t>
            </a:r>
            <a:r>
              <a:rPr lang="el-GR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κτάρι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Να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οθετηθούν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δεδομέν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στοιχεί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υτό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να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ενωθούν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ευθεί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γρ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μμή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
Να β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ρεθεί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η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εξίσωση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ευθεί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από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χρονολογί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1990-2000.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η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τιμή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κλίσης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Πόσ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εκ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ατ. </a:t>
            </a:r>
            <a:r>
              <a:rPr lang="el-GR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κτάρι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απ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σώθηκ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αν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1995?
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ίδι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δικ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α, β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ρίσκουμε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ότι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εξισώσεις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διάστημ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 2000-2010 και 2010-2015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ντίστοιχ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εξής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y=-0.32x + 655 και y=-0.34x + 695.                                                                                           </a:t>
            </a:r>
            <a:r>
              <a:rPr lang="en-GB" sz="2400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χρησιμο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οιηθεί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η κα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τά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μέσο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όρο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των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τριών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υτών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εξισώσεων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κλίση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ευθεί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και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διάστημ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2015-2020, 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θα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η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τιμή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εκ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ατ.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Εκτάρι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2020?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Χρησιμο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οιώντ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ίδι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κλίση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μπ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ορείτε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να 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λέψετε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του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έτους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2060?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Θεωρείτε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την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τιμή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υτή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ληθής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
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Πώς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θα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σχεδιάζ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γρ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φική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ράστ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ση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από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έτος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1990-2100 και 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τί</a:t>
            </a:r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endParaRPr lang="en-GB" sz="2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644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A9D45-7903-8818-C492-3C2054F0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65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i="1" u="sng" dirty="0" err="1"/>
              <a:t>Λίγ</a:t>
            </a:r>
            <a:r>
              <a:rPr lang="en-GB" sz="3200" i="1" u="sng" dirty="0"/>
              <a:t>α </a:t>
            </a:r>
            <a:r>
              <a:rPr lang="en-GB" sz="3200" i="1" u="sng" dirty="0" err="1"/>
              <a:t>λόγι</a:t>
            </a:r>
            <a:r>
              <a:rPr lang="en-GB" sz="3200" i="1" u="sng" dirty="0"/>
              <a:t>α </a:t>
            </a:r>
            <a:r>
              <a:rPr lang="en-GB" sz="3200" i="1" u="sng" dirty="0" err="1"/>
              <a:t>γι</a:t>
            </a:r>
            <a:r>
              <a:rPr lang="en-GB" sz="3200" i="1" u="sng" dirty="0"/>
              <a:t>α </a:t>
            </a:r>
            <a:r>
              <a:rPr lang="en-GB" sz="3200" i="1" u="sng" dirty="0" err="1"/>
              <a:t>το</a:t>
            </a:r>
            <a:r>
              <a:rPr lang="en-GB" sz="3200" i="1" u="sng" dirty="0"/>
              <a:t> φα</a:t>
            </a:r>
            <a:r>
              <a:rPr lang="en-GB" sz="3200" i="1" u="sng" dirty="0" err="1"/>
              <a:t>ινόμενο</a:t>
            </a:r>
            <a:r>
              <a:rPr lang="en-GB" sz="3200" i="1" u="sng" dirty="0"/>
              <a:t> </a:t>
            </a:r>
            <a:r>
              <a:rPr lang="en-GB" sz="3200" i="1" u="sng" dirty="0" err="1"/>
              <a:t>της</a:t>
            </a:r>
            <a:r>
              <a:rPr lang="en-GB" sz="3200" i="1" u="sng" dirty="0"/>
              <a:t> απ</a:t>
            </a:r>
            <a:r>
              <a:rPr lang="en-GB" sz="3200" i="1" u="sng" dirty="0" err="1"/>
              <a:t>οδάσωσης</a:t>
            </a:r>
            <a:r>
              <a:rPr lang="en-GB" sz="3200" i="1" u="sng" dirty="0"/>
              <a:t>:</a:t>
            </a:r>
            <a:endParaRPr lang="en-US" sz="3200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6989B-099E-F70A-0B5E-E24141C94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7380"/>
            <a:ext cx="10515600" cy="6100619"/>
          </a:xfrm>
        </p:spPr>
        <p:txBody>
          <a:bodyPr anchor="t">
            <a:normAutofit/>
          </a:bodyPr>
          <a:lstStyle/>
          <a:p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</a:t>
            </a:r>
            <a:r>
              <a:rPr lang="en-GB" sz="2000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οτελεί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γκόσμιο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ζήτημ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α. Από τα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ρώτ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χρόνι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νθρω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ότητ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μέχρι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σήμερ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α,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υτό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φα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ινόμενο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ροϋ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ύρχε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σύγχρονης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επ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οχής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θα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συνεχίσει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να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οτελεί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θέμ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λημ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τισμού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νησυχί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επ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όμενες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γενεές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r>
              <a:rPr lang="en-GB" sz="2000" i="1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Όμως</a:t>
            </a:r>
            <a:r>
              <a:rPr lang="en-GB" sz="2000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</a:t>
            </a:r>
            <a:r>
              <a:rPr lang="en-GB" sz="2000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GB" sz="2000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η απ</a:t>
            </a:r>
            <a:r>
              <a:rPr lang="en-GB" sz="2000" i="1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θεωρείτ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η αφα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ίρεση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ενός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δάσους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ή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δέντρων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όπ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εδάφη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χρησιμο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οιούντ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συνέχει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-δα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σικές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χρήσεις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Παρα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δείγμ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ατα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εριλ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αμβ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άνουν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τρο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πή δα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σικής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γροκτήμ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ατα,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στά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ή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στική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χρήση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υκνή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οψίλωση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δα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σών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παρα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τηρείτ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τρο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ικά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δάση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όπ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ως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ζόνιο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Τα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κύρι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ίτι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αι: η υπ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ολική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πή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δέντρων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κα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ύσιμη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ύλη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χα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ρτί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άλλ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και η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νάγκη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δημιουργί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οσκοτό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ή κα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τοικίσιμων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εριοχών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</a:p>
          <a:p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οψίλωση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δέντρων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χωρίς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επα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ρκή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ανα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δάσωση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έχει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δημιουργήσει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λά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ολλές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τώσεις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νόρθωτες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ιότο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ώλει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νίδ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ας και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ξηρ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α. Η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ελλι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ής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ροστ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των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δα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σών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από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ερνήσεις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η ακα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τά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υστη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δυσώ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ητη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κατα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νάλωση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ξύλου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κόσμο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λλά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η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έλλειψη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ανα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δάσωσης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οτελούν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κύριους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ράγοντες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έχουν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οξύνει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φα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ινόμενο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οδάσωσης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τελευτ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δεκ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ετίες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GB" sz="2000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sz="2000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ίδιοι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όμως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ράγοντες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υτοί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θα μπ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ορούσ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αν να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και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λύσεις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λημ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ντιμετω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ίζει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η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φύση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να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θέσουμε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λημ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υτό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κλίμ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ακα,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άθε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λε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τό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,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στο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δάσος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του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Αμ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ζονίου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,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κό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ετ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μι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εριοχή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ισοδυν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μεί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με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μέγεθος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ενός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γη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έδου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π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οδοσφ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ίρου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,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ενώ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συνολικά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55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εκ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τομμύρι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εκτάρι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δάσους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κό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β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οντ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αι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γι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κτηνοτροφί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α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το</a:t>
            </a:r>
            <a:r>
              <a:rPr lang="en-GB" sz="2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 </a:t>
            </a:r>
            <a:r>
              <a:rPr lang="en-GB" sz="2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χρόνο</a:t>
            </a:r>
            <a:r>
              <a:rPr lang="en-GB" sz="2000" kern="100" dirty="0">
                <a:latin typeface="Calibri" panose="020F0502020204030204" pitchFamily="34" charset="0"/>
                <a:ea typeface="Times New Roman" panose="02020603050405020304" pitchFamily="18" charset="0"/>
                <a:cs typeface="Segoe UI" panose="02000000000000000000" pitchFamily="2" charset="0"/>
              </a:rPr>
              <a:t>!</a:t>
            </a:r>
            <a:endParaRPr lang="en-GB" sz="2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06051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29DFF-6B6C-CB2C-C151-4FDE48C0D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Σας </a:t>
            </a:r>
            <a:r>
              <a:rPr lang="en-GB" dirty="0" err="1"/>
              <a:t>ευχ</a:t>
            </a:r>
            <a:r>
              <a:rPr lang="en-GB" dirty="0"/>
              <a:t>α</a:t>
            </a:r>
            <a:r>
              <a:rPr lang="en-GB" dirty="0" err="1"/>
              <a:t>ριστώ</a:t>
            </a:r>
            <a:r>
              <a:rPr lang="en-GB" dirty="0"/>
              <a:t> </a:t>
            </a:r>
            <a:r>
              <a:rPr lang="en-GB" dirty="0" err="1"/>
              <a:t>γι</a:t>
            </a:r>
            <a:r>
              <a:rPr lang="en-GB" dirty="0"/>
              <a:t>α </a:t>
            </a:r>
            <a:r>
              <a:rPr lang="en-GB" dirty="0" err="1"/>
              <a:t>την</a:t>
            </a:r>
            <a:r>
              <a:rPr lang="en-GB" dirty="0"/>
              <a:t> παρα</a:t>
            </a:r>
            <a:r>
              <a:rPr lang="en-GB" dirty="0" err="1"/>
              <a:t>κολούθησή</a:t>
            </a:r>
            <a:r>
              <a:rPr lang="en-GB" dirty="0"/>
              <a:t> σας!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A981E9-FB01-4B47-4DBC-4C054B63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684" y="1995054"/>
            <a:ext cx="7449133" cy="486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3158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TM04033917[[fn=Berlin]]_novariants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04033917[[fn=Berlin]]_novariants" id="{309C13C0-3BE0-4E8F-8916-1D5516B3B5DD}" vid="{18E1BE87-7240-45DF-8788-3CAEB7F17A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TM04033917[[fn=Berlin]]_novariants</vt:lpstr>
      <vt:lpstr>Μαθηματικό πρόβλημα: Η Αποδάσωση  ΠΑΠΑΘΑΝΑΣΙΟΥ ΡΑΦΑΗΛ  </vt:lpstr>
      <vt:lpstr>Οι ερωτήσεις του προβλήματος </vt:lpstr>
      <vt:lpstr>Λίγα λόγια για το φαινόμενο της αποδάσωσης:</vt:lpstr>
      <vt:lpstr>Σας ευχαριστώ για την παρακολούθησή σας!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Μαθηματικό πρόβλημα: Η Αποδάσωση  ΠΑΠΑΘΑΝΑΣΙΟΥ ΡΑΦΑΗΛ  </dc:title>
  <dc:creator>Rafail Papathanasiou</dc:creator>
  <cp:lastModifiedBy>Rafail Papathanasiou</cp:lastModifiedBy>
  <cp:revision>1</cp:revision>
  <dcterms:created xsi:type="dcterms:W3CDTF">2024-01-07T11:24:37Z</dcterms:created>
  <dcterms:modified xsi:type="dcterms:W3CDTF">2024-01-07T12:07:58Z</dcterms:modified>
</cp:coreProperties>
</file>